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2"/>
  </p:notesMasterIdLst>
  <p:sldIdLst>
    <p:sldId id="256" r:id="rId2"/>
    <p:sldId id="263" r:id="rId3"/>
    <p:sldId id="266" r:id="rId4"/>
    <p:sldId id="257" r:id="rId5"/>
    <p:sldId id="258" r:id="rId6"/>
    <p:sldId id="259" r:id="rId7"/>
    <p:sldId id="261" r:id="rId8"/>
    <p:sldId id="262" r:id="rId9"/>
    <p:sldId id="265" r:id="rId10"/>
    <p:sldId id="267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E2150-0CFA-4230-83DD-8F5A79483835}" type="datetimeFigureOut">
              <a:rPr lang="en-US" smtClean="0"/>
              <a:t>10/11/2012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1D80B8-DF30-4214-B2B2-73F3BCD5453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El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D80B8-DF30-4214-B2B2-73F3BCD5453E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FF544-9F6F-4D70-87D7-7E0CE0717D45}" type="datetimeFigureOut">
              <a:rPr lang="en-US" smtClean="0"/>
              <a:t>10/11/2012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09138D1-9ECE-45F1-99EF-F7F84DB247A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FF544-9F6F-4D70-87D7-7E0CE0717D45}" type="datetimeFigureOut">
              <a:rPr lang="en-US" smtClean="0"/>
              <a:t>10/11/2012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138D1-9ECE-45F1-99EF-F7F84DB247AC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809138D1-9ECE-45F1-99EF-F7F84DB247AC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FF544-9F6F-4D70-87D7-7E0CE0717D45}" type="datetimeFigureOut">
              <a:rPr lang="en-US" smtClean="0"/>
              <a:t>10/11/2012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FF544-9F6F-4D70-87D7-7E0CE0717D45}" type="datetimeFigureOut">
              <a:rPr lang="en-US" smtClean="0"/>
              <a:t>10/11/2012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809138D1-9ECE-45F1-99EF-F7F84DB247A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FF544-9F6F-4D70-87D7-7E0CE0717D45}" type="datetimeFigureOut">
              <a:rPr lang="en-US" smtClean="0"/>
              <a:t>10/11/2012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09138D1-9ECE-45F1-99EF-F7F84DB247AC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6D6FF544-9F6F-4D70-87D7-7E0CE0717D45}" type="datetimeFigureOut">
              <a:rPr lang="en-US" smtClean="0"/>
              <a:t>10/11/2012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138D1-9ECE-45F1-99EF-F7F84DB247A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FF544-9F6F-4D70-87D7-7E0CE0717D45}" type="datetimeFigureOut">
              <a:rPr lang="en-US" smtClean="0"/>
              <a:t>10/11/2012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809138D1-9ECE-45F1-99EF-F7F84DB247AC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FF544-9F6F-4D70-87D7-7E0CE0717D45}" type="datetimeFigureOut">
              <a:rPr lang="en-US" smtClean="0"/>
              <a:t>10/11/2012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809138D1-9ECE-45F1-99EF-F7F84DB247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FF544-9F6F-4D70-87D7-7E0CE0717D45}" type="datetimeFigureOut">
              <a:rPr lang="en-US" smtClean="0"/>
              <a:t>10/11/2012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09138D1-9ECE-45F1-99EF-F7F84DB247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09138D1-9ECE-45F1-99EF-F7F84DB247AC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FF544-9F6F-4D70-87D7-7E0CE0717D45}" type="datetimeFigureOut">
              <a:rPr lang="en-US" smtClean="0"/>
              <a:t>10/11/2012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809138D1-9ECE-45F1-99EF-F7F84DB247AC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6D6FF544-9F6F-4D70-87D7-7E0CE0717D45}" type="datetimeFigureOut">
              <a:rPr lang="en-US" smtClean="0"/>
              <a:t>10/11/2012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6D6FF544-9F6F-4D70-87D7-7E0CE0717D45}" type="datetimeFigureOut">
              <a:rPr lang="en-US" smtClean="0"/>
              <a:t>10/11/2012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09138D1-9ECE-45F1-99EF-F7F84DB247AC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_A-ZVCjfWf8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dutopia.org/blog/apps-elementary-classroom-mary-beth-hertz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 Teachers are Changing the Way Technology is Used In the Classroom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By </a:t>
            </a:r>
            <a:r>
              <a:rPr lang="en-US" dirty="0" err="1" smtClean="0"/>
              <a:t>Janee</a:t>
            </a:r>
            <a:r>
              <a:rPr lang="en-US" dirty="0" smtClean="0"/>
              <a:t> Burnett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Assistive Technology 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Tech In 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Using technology in education is very important</a:t>
            </a:r>
          </a:p>
          <a:p>
            <a:r>
              <a:rPr lang="en-US" sz="3600" dirty="0" smtClean="0"/>
              <a:t>Children are surrounded by technology</a:t>
            </a:r>
          </a:p>
          <a:p>
            <a:r>
              <a:rPr lang="en-US" sz="3600" dirty="0" smtClean="0"/>
              <a:t>How teachers use the technology is also important</a:t>
            </a:r>
          </a:p>
          <a:p>
            <a:r>
              <a:rPr lang="en-US" sz="3600" dirty="0" smtClean="0">
                <a:hlinkClick r:id="rId2"/>
              </a:rPr>
              <a:t>http://www.youtube.com/watch?v=_A-ZVCjfWf8</a:t>
            </a:r>
            <a:endParaRPr lang="en-US" sz="3600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Integrating technology into the curriculum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33400" y="1609416"/>
            <a:ext cx="7162800" cy="4638984"/>
          </a:xfrm>
        </p:spPr>
        <p:txBody>
          <a:bodyPr>
            <a:normAutofit/>
          </a:bodyPr>
          <a:lstStyle/>
          <a:p>
            <a:r>
              <a:rPr lang="en-US" sz="3200" dirty="0" smtClean="0"/>
              <a:t>In the classroom or by giving at home assignments</a:t>
            </a:r>
          </a:p>
          <a:p>
            <a:r>
              <a:rPr lang="en-US" sz="3200" dirty="0" smtClean="0"/>
              <a:t>To do group work</a:t>
            </a:r>
          </a:p>
          <a:p>
            <a:r>
              <a:rPr lang="en-US" sz="3200" dirty="0" smtClean="0"/>
              <a:t>To do independent work</a:t>
            </a:r>
          </a:p>
          <a:p>
            <a:r>
              <a:rPr lang="en-US" sz="3200" dirty="0" smtClean="0"/>
              <a:t>Interactive modeling-What does this look like?</a:t>
            </a:r>
          </a:p>
          <a:p>
            <a:r>
              <a:rPr lang="en-US" sz="3200" dirty="0" smtClean="0"/>
              <a:t>http://www.youtube.com/watch?v=qLRlRIV-alE</a:t>
            </a:r>
            <a:endParaRPr lang="en-US" sz="3200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Is Technology Vital to Education?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4400" dirty="0" smtClean="0"/>
              <a:t>Many would say Yes!</a:t>
            </a:r>
          </a:p>
          <a:p>
            <a:r>
              <a:rPr lang="en-US" sz="4400" dirty="0" smtClean="0"/>
              <a:t>Interactive simulations give children better understanding of concepts</a:t>
            </a:r>
          </a:p>
          <a:p>
            <a:r>
              <a:rPr lang="en-US" sz="4400" dirty="0" smtClean="0"/>
              <a:t>Seeing is believing</a:t>
            </a:r>
          </a:p>
          <a:p>
            <a:r>
              <a:rPr lang="en-US" sz="4400" dirty="0" smtClean="0"/>
              <a:t>Going Global</a:t>
            </a:r>
          </a:p>
          <a:p>
            <a:r>
              <a:rPr lang="en-US" sz="4400" dirty="0" smtClean="0"/>
              <a:t>Cost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Aids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4800" dirty="0" smtClean="0"/>
              <a:t>Smart Boards</a:t>
            </a:r>
          </a:p>
          <a:p>
            <a:r>
              <a:rPr lang="en-US" sz="4800" dirty="0" smtClean="0"/>
              <a:t>Projector</a:t>
            </a:r>
          </a:p>
          <a:p>
            <a:r>
              <a:rPr lang="en-US" sz="4800" dirty="0" smtClean="0"/>
              <a:t>I pads</a:t>
            </a:r>
          </a:p>
          <a:p>
            <a:r>
              <a:rPr lang="en-US" sz="4800" dirty="0" smtClean="0"/>
              <a:t>Elmo’s</a:t>
            </a:r>
          </a:p>
          <a:p>
            <a:r>
              <a:rPr lang="en-US" sz="4800" dirty="0" smtClean="0"/>
              <a:t>IPods</a:t>
            </a:r>
          </a:p>
          <a:p>
            <a:endParaRPr lang="en-US" sz="4800" dirty="0" smtClean="0"/>
          </a:p>
          <a:p>
            <a:endParaRPr lang="en-US" dirty="0" smtClean="0"/>
          </a:p>
          <a:p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Smart Boards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9416"/>
            <a:ext cx="7239000" cy="5248584"/>
          </a:xfrm>
        </p:spPr>
        <p:txBody>
          <a:bodyPr/>
          <a:lstStyle/>
          <a:p>
            <a:r>
              <a:rPr lang="en-US" dirty="0" smtClean="0"/>
              <a:t>Very interactive and kid friendly</a:t>
            </a:r>
          </a:p>
          <a:p>
            <a:r>
              <a:rPr lang="en-US" dirty="0" smtClean="0"/>
              <a:t>Allows users to compile notes, images, and other media into virtual notebooks which can be projected and edited using the Smart Board itself.</a:t>
            </a:r>
          </a:p>
          <a:p>
            <a:r>
              <a:rPr lang="en-US" dirty="0" smtClean="0"/>
              <a:t>Used in many K-12 classes</a:t>
            </a:r>
          </a:p>
        </p:txBody>
      </p:sp>
      <p:pic>
        <p:nvPicPr>
          <p:cNvPr id="4" name="Picture 3" descr="smar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4343400"/>
            <a:ext cx="6629401" cy="236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Ipads</a:t>
            </a:r>
            <a:endParaRPr lang="en-US" dirty="0"/>
          </a:p>
        </p:txBody>
      </p:sp>
      <p:pic>
        <p:nvPicPr>
          <p:cNvPr id="4" name="Content Placeholder 3" descr="iPad-in-education-classroom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515144" y="2590799"/>
            <a:ext cx="8077200" cy="3508375"/>
          </a:xfrm>
        </p:spPr>
      </p:pic>
      <p:sp>
        <p:nvSpPr>
          <p:cNvPr id="5" name="Rectangle 4"/>
          <p:cNvSpPr/>
          <p:nvPr/>
        </p:nvSpPr>
        <p:spPr>
          <a:xfrm>
            <a:off x="609600" y="1371600"/>
            <a:ext cx="6629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Used by teachers in K-12 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Platform for audio-visual media including books, periodicals, movies, music, games, apps and web content.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THANKS STEVE!!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432560"/>
          </a:xfrm>
        </p:spPr>
        <p:txBody>
          <a:bodyPr>
            <a:normAutofit/>
          </a:bodyPr>
          <a:lstStyle/>
          <a:p>
            <a:r>
              <a:rPr lang="en-US" dirty="0" smtClean="0"/>
              <a:t>ELMOS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Content Placeholder 3" descr="ELMO.jpg"/>
          <p:cNvPicPr>
            <a:picLocks noGrp="1"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990600" y="1752600"/>
            <a:ext cx="6248400" cy="431879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ELMOS CONT’D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4000" dirty="0" smtClean="0"/>
              <a:t>What is an ELMO?</a:t>
            </a:r>
          </a:p>
          <a:p>
            <a:pPr>
              <a:buNone/>
            </a:pPr>
            <a:r>
              <a:rPr lang="en-US" sz="4000" dirty="0" smtClean="0"/>
              <a:t>Document Camera and uses no transparencies</a:t>
            </a:r>
          </a:p>
          <a:p>
            <a:r>
              <a:rPr lang="en-US" sz="4000" dirty="0" smtClean="0"/>
              <a:t>ELMO’s turn learning into an adventure!</a:t>
            </a:r>
          </a:p>
          <a:p>
            <a:r>
              <a:rPr lang="en-US" sz="4000" dirty="0" smtClean="0"/>
              <a:t>http://www.youtube.com/watch?v=mVyOHGFFNd8</a:t>
            </a:r>
            <a:endParaRPr lang="en-US" sz="40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Ipods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IPODS let the teacher record books</a:t>
            </a:r>
          </a:p>
          <a:p>
            <a:r>
              <a:rPr lang="en-US" sz="3200" dirty="0" smtClean="0"/>
              <a:t>Children can hear themselves read, which gets them more engaged and motivated</a:t>
            </a:r>
          </a:p>
          <a:p>
            <a:r>
              <a:rPr lang="en-US" sz="3200" dirty="0" smtClean="0">
                <a:hlinkClick r:id="rId2"/>
              </a:rPr>
              <a:t>http://</a:t>
            </a:r>
            <a:r>
              <a:rPr lang="en-US" sz="3200" dirty="0" smtClean="0">
                <a:hlinkClick r:id="rId2"/>
              </a:rPr>
              <a:t>www.edutopia.org/blog/apps-elementary-classroom-mary-beth-hertz</a:t>
            </a:r>
            <a:endParaRPr lang="en-US" sz="3200" dirty="0" smtClean="0"/>
          </a:p>
          <a:p>
            <a:r>
              <a:rPr lang="en-US" sz="3200" dirty="0" smtClean="0"/>
              <a:t>Speaks on why teachers should bring tech into their classrooms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228</TotalTime>
  <Words>237</Words>
  <Application>Microsoft Office PowerPoint</Application>
  <PresentationFormat>On-screen Show (4:3)</PresentationFormat>
  <Paragraphs>53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Civic</vt:lpstr>
      <vt:lpstr>Assistive Technology  </vt:lpstr>
      <vt:lpstr>Integrating technology into the curriculum</vt:lpstr>
      <vt:lpstr>Is Technology Vital to Education?</vt:lpstr>
      <vt:lpstr>Visual Aids</vt:lpstr>
      <vt:lpstr>Smart Boards</vt:lpstr>
      <vt:lpstr>Ipads</vt:lpstr>
      <vt:lpstr>ELMOS </vt:lpstr>
      <vt:lpstr>ELMOS CONT’D</vt:lpstr>
      <vt:lpstr>Ipods</vt:lpstr>
      <vt:lpstr>Tech In Ed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Assistive Technology</dc:title>
  <dc:creator>Janee</dc:creator>
  <cp:lastModifiedBy>Janee</cp:lastModifiedBy>
  <cp:revision>24</cp:revision>
  <dcterms:created xsi:type="dcterms:W3CDTF">2012-10-11T17:37:46Z</dcterms:created>
  <dcterms:modified xsi:type="dcterms:W3CDTF">2012-10-11T21:25:51Z</dcterms:modified>
</cp:coreProperties>
</file>